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1/18/2011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7C3F878-F5E8-489B-AC8A-64F2A7E22C28}" type="datetimeFigureOut">
              <a:rPr lang="en-US" smtClean="0"/>
              <a:pPr/>
              <a:t>1/18/2011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wav"/><Relationship Id="rId6" Type="http://schemas.microsoft.com/office/2007/relationships/media" Target="../media/media1.wav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039" y="1152556"/>
            <a:ext cx="5723468" cy="2673751"/>
          </a:xfrm>
        </p:spPr>
        <p:txBody>
          <a:bodyPr>
            <a:normAutofit/>
          </a:bodyPr>
          <a:lstStyle/>
          <a:p>
            <a:r>
              <a:rPr lang="en-US" dirty="0" smtClean="0"/>
              <a:t>How to Tell: </a:t>
            </a:r>
            <a:br>
              <a:rPr lang="en-US" dirty="0" smtClean="0"/>
            </a:br>
            <a:r>
              <a:rPr lang="en-US" dirty="0" smtClean="0"/>
              <a:t>Elapsed </a:t>
            </a:r>
            <a:br>
              <a:rPr lang="en-US" dirty="0" smtClean="0"/>
            </a:br>
            <a:r>
              <a:rPr lang="en-US" dirty="0" smtClean="0"/>
              <a:t>Time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124200"/>
            <a:ext cx="5712179" cy="213642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C:\Users\Em and Rob\AppData\Local\Microsoft\Windows\Temporary Internet Files\Content.IE5\N2CIIF9I\MM900336537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043" y="1152556"/>
            <a:ext cx="1747954" cy="183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m and Rob\AppData\Local\Microsoft\Windows\Temporary Internet Files\Content.IE5\8GOGZ4GX\MM900283583[1]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1096" y="1525646"/>
            <a:ext cx="1283503" cy="146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m and Rob\AppData\Local\Microsoft\Windows\Temporary Internet Files\Content.IE5\TI3AG39W\MM900336862[1]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3830" y="3692919"/>
            <a:ext cx="1835983" cy="155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MS900388407[1]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795657" y="472050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05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14400"/>
            <a:ext cx="6965245" cy="2362200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Try it on your own!</a:t>
            </a:r>
            <a:endParaRPr lang="en-US" sz="8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08877" y="3657600"/>
            <a:ext cx="6965245" cy="201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Begin 1:30 p.m.   </a:t>
            </a:r>
          </a:p>
          <a:p>
            <a:r>
              <a:rPr lang="en-US" dirty="0" smtClean="0"/>
              <a:t>End 4:00 p.m.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4908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Elapsed Time is…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8885" y="2093819"/>
            <a:ext cx="6018716" cy="180190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the difference between 2 times</a:t>
            </a:r>
            <a:endParaRPr lang="en-US" sz="3600" dirty="0"/>
          </a:p>
        </p:txBody>
      </p:sp>
      <p:pic>
        <p:nvPicPr>
          <p:cNvPr id="4" name="Picture 6" descr="http://www.oswego.org/testprep/math4/d/mr_alarm_clock_jumping_md_wht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048000"/>
            <a:ext cx="1474174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84174" y="4495800"/>
            <a:ext cx="30216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Comic Sans MS" pitchFamily="66" charset="0"/>
              </a:rPr>
              <a:t>Let’s learn a way to solve it!</a:t>
            </a:r>
            <a:endParaRPr lang="en-US" sz="32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15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086" y="1122382"/>
            <a:ext cx="6965245" cy="101121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Create </a:t>
            </a:r>
            <a:r>
              <a:rPr lang="en-US" dirty="0"/>
              <a:t>a T-chart: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      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Start Time          </a:t>
            </a:r>
            <a:r>
              <a:rPr lang="en-US" sz="3200" b="1" dirty="0" smtClean="0">
                <a:solidFill>
                  <a:srgbClr val="FF0000"/>
                </a:solidFill>
              </a:rPr>
              <a:t>End Time</a:t>
            </a:r>
          </a:p>
          <a:p>
            <a:pPr marL="0" indent="0">
              <a:buNone/>
            </a:pP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600200" y="2819400"/>
            <a:ext cx="5638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4599709" y="2133600"/>
            <a:ext cx="0" cy="3962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599709" y="3048000"/>
            <a:ext cx="0" cy="17526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876800" y="3653135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arrow shows that we are counting up in time.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4434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14400"/>
            <a:ext cx="6965245" cy="3449618"/>
          </a:xfrm>
        </p:spPr>
        <p:txBody>
          <a:bodyPr>
            <a:normAutofit/>
          </a:bodyPr>
          <a:lstStyle/>
          <a:p>
            <a:r>
              <a:rPr lang="en-US" sz="8000" dirty="0"/>
              <a:t>Let’s try one!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15804" y="3429001"/>
            <a:ext cx="6965245" cy="201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Begin 2:05 p.m.   </a:t>
            </a:r>
          </a:p>
          <a:p>
            <a:r>
              <a:rPr lang="en-US" dirty="0" smtClean="0"/>
              <a:t>End 2:40 p.m.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4232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7141" y="495017"/>
            <a:ext cx="6965245" cy="992251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Write your start and finish times.  </a:t>
            </a:r>
            <a:endParaRPr lang="en-US" sz="36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666009" y="2173069"/>
            <a:ext cx="5638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4419600" y="1434754"/>
            <a:ext cx="0" cy="40149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97728" y="1526738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2:05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0209" y="1487268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2:40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35383" y="2362200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2:15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400" y="2362200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10 min.</a:t>
            </a:r>
            <a:endParaRPr lang="en-US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535383" y="3007888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2:25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24400" y="3008531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10 min.</a:t>
            </a:r>
            <a:endParaRPr lang="en-US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514601" y="3662598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2:35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96691" y="3662598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10 min.</a:t>
            </a:r>
            <a:endParaRPr lang="en-US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500746" y="4308929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2:40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9764" y="4290242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5 min.</a:t>
            </a:r>
            <a:endParaRPr lang="en-US" sz="3600" b="1" dirty="0"/>
          </a:p>
        </p:txBody>
      </p:sp>
      <p:sp>
        <p:nvSpPr>
          <p:cNvPr id="18" name="5-Point Star 17"/>
          <p:cNvSpPr/>
          <p:nvPr/>
        </p:nvSpPr>
        <p:spPr>
          <a:xfrm>
            <a:off x="6172200" y="4324878"/>
            <a:ext cx="2133600" cy="184732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35 min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657109" y="4419600"/>
            <a:ext cx="12954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Total: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997333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14400"/>
            <a:ext cx="6965245" cy="3449618"/>
          </a:xfrm>
        </p:spPr>
        <p:txBody>
          <a:bodyPr>
            <a:normAutofit/>
          </a:bodyPr>
          <a:lstStyle/>
          <a:p>
            <a:r>
              <a:rPr lang="en-US" sz="8000" dirty="0" smtClean="0"/>
              <a:t>How about another one?  </a:t>
            </a:r>
            <a:endParaRPr lang="en-US" sz="8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15804" y="3810000"/>
            <a:ext cx="6965245" cy="201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Begin 3:25 p.m.   </a:t>
            </a:r>
          </a:p>
          <a:p>
            <a:r>
              <a:rPr lang="en-US" dirty="0" smtClean="0"/>
              <a:t>End 4:10 p.m.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3285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7141" y="609600"/>
            <a:ext cx="6965245" cy="992251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Write your start and finish times. </a:t>
            </a:r>
            <a:br>
              <a:rPr lang="en-US" sz="3600" dirty="0" smtClean="0"/>
            </a:br>
            <a:r>
              <a:rPr lang="en-US" sz="3600" dirty="0" smtClean="0"/>
              <a:t>Can you go a whole hour? </a:t>
            </a:r>
            <a:endParaRPr lang="en-US" sz="36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666009" y="2173069"/>
            <a:ext cx="5638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4419600" y="1655140"/>
            <a:ext cx="0" cy="40149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97728" y="1526738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3:25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0209" y="1487268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4:10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4601" y="2696481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3:35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89764" y="2707598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10 min.</a:t>
            </a:r>
            <a:endParaRPr lang="en-US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473036" y="3200400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3:45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4400" y="3202660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10 min.</a:t>
            </a:r>
            <a:endParaRPr lang="en-US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486891" y="4855076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4:10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62055" y="4898973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5 min.</a:t>
            </a:r>
            <a:endParaRPr lang="en-US" sz="3600" b="1" dirty="0"/>
          </a:p>
        </p:txBody>
      </p:sp>
      <p:sp>
        <p:nvSpPr>
          <p:cNvPr id="18" name="5-Point Star 17"/>
          <p:cNvSpPr/>
          <p:nvPr/>
        </p:nvSpPr>
        <p:spPr>
          <a:xfrm>
            <a:off x="6172200" y="4324878"/>
            <a:ext cx="2133600" cy="184732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45 </a:t>
            </a:r>
            <a:r>
              <a:rPr lang="en-US" sz="2800" b="1" dirty="0" smtClean="0">
                <a:solidFill>
                  <a:schemeClr val="tx1"/>
                </a:solidFill>
              </a:rPr>
              <a:t>min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657109" y="4419600"/>
            <a:ext cx="12954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Total:</a:t>
            </a:r>
            <a:endParaRPr lang="en-US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445327" y="3705612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3:55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10546" y="3712060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10 min.</a:t>
            </a:r>
            <a:endParaRPr lang="en-US" sz="3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452254" y="4232099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4:05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45182" y="4241793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10 min.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163747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8" grpId="0" animBg="1"/>
      <p:bldP spid="19" grpId="0"/>
      <p:bldP spid="17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14400"/>
            <a:ext cx="6965245" cy="3449618"/>
          </a:xfrm>
        </p:spPr>
        <p:txBody>
          <a:bodyPr>
            <a:normAutofit/>
          </a:bodyPr>
          <a:lstStyle/>
          <a:p>
            <a:r>
              <a:rPr lang="en-US" sz="8000" dirty="0" smtClean="0"/>
              <a:t>One more…</a:t>
            </a:r>
            <a:endParaRPr lang="en-US" sz="8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15804" y="3810000"/>
            <a:ext cx="6965245" cy="201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Begin 4:30 p.m.   </a:t>
            </a:r>
          </a:p>
          <a:p>
            <a:r>
              <a:rPr lang="en-US" dirty="0" smtClean="0"/>
              <a:t>End 5:50 p.m.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566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7141" y="609600"/>
            <a:ext cx="6965245" cy="992251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Write your start and finish times. </a:t>
            </a:r>
            <a:br>
              <a:rPr lang="en-US" sz="3600" dirty="0" smtClean="0"/>
            </a:br>
            <a:r>
              <a:rPr lang="en-US" sz="3600" dirty="0" smtClean="0"/>
              <a:t>Can you go a whole hour? </a:t>
            </a:r>
            <a:endParaRPr lang="en-US" sz="36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666009" y="2173069"/>
            <a:ext cx="5638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4419600" y="1655140"/>
            <a:ext cx="0" cy="40149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14601" y="1542686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4:30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0209" y="1487268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5:50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6891" y="2189017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5:30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400" y="2133599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1 hour</a:t>
            </a:r>
            <a:endParaRPr lang="en-US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514601" y="2696481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5:40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89764" y="2707598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10 min.</a:t>
            </a:r>
            <a:endParaRPr lang="en-US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473036" y="3200400"/>
            <a:ext cx="1600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5:50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4400" y="3202660"/>
            <a:ext cx="23622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10 min.</a:t>
            </a:r>
            <a:endParaRPr lang="en-US" sz="3600" b="1" dirty="0"/>
          </a:p>
        </p:txBody>
      </p:sp>
      <p:sp>
        <p:nvSpPr>
          <p:cNvPr id="18" name="5-Point Star 17"/>
          <p:cNvSpPr/>
          <p:nvPr/>
        </p:nvSpPr>
        <p:spPr>
          <a:xfrm>
            <a:off x="5334000" y="4338733"/>
            <a:ext cx="3124200" cy="184732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1 hr. 20 min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223164" y="4338733"/>
            <a:ext cx="12954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Total: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92919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8" grpId="0" animBg="1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106</TotalTime>
  <Words>179</Words>
  <Application>Microsoft Office PowerPoint</Application>
  <PresentationFormat>On-screen Show (4:3)</PresentationFormat>
  <Paragraphs>58</Paragraphs>
  <Slides>10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Pushpin</vt:lpstr>
      <vt:lpstr>How to Tell:  Elapsed  Time </vt:lpstr>
      <vt:lpstr>Elapsed Time is… </vt:lpstr>
      <vt:lpstr> Create a T-chart: </vt:lpstr>
      <vt:lpstr>Let’s try one!</vt:lpstr>
      <vt:lpstr>Write your start and finish times.  </vt:lpstr>
      <vt:lpstr>How about another one?  </vt:lpstr>
      <vt:lpstr>Write your start and finish times.  Can you go a whole hour? </vt:lpstr>
      <vt:lpstr>One more…</vt:lpstr>
      <vt:lpstr>Write your start and finish times.  Can you go a whole hour? </vt:lpstr>
      <vt:lpstr>Try it on your own!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Tell:  Elapsed  Time</dc:title>
  <dc:creator>Em and Rob</dc:creator>
  <cp:lastModifiedBy>tech</cp:lastModifiedBy>
  <cp:revision>7</cp:revision>
  <dcterms:created xsi:type="dcterms:W3CDTF">2011-01-17T22:01:32Z</dcterms:created>
  <dcterms:modified xsi:type="dcterms:W3CDTF">2011-01-18T17:01:03Z</dcterms:modified>
</cp:coreProperties>
</file>